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18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A5CF7-5D45-4E70-87B7-3685BCC32128}" v="37" dt="2023-10-02T12:52:02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ush Kumar" userId="8c1dee89b3a69f6b" providerId="LiveId" clId="{927A5CF7-5D45-4E70-87B7-3685BCC32128}"/>
    <pc:docChg chg="delSld modSld">
      <pc:chgData name="Ankush Kumar" userId="8c1dee89b3a69f6b" providerId="LiveId" clId="{927A5CF7-5D45-4E70-87B7-3685BCC32128}" dt="2023-10-02T12:52:02.465" v="40"/>
      <pc:docMkLst>
        <pc:docMk/>
      </pc:docMkLst>
      <pc:sldChg chg="modTransition">
        <pc:chgData name="Ankush Kumar" userId="8c1dee89b3a69f6b" providerId="LiveId" clId="{927A5CF7-5D45-4E70-87B7-3685BCC32128}" dt="2023-10-02T12:43:23.539" v="5"/>
        <pc:sldMkLst>
          <pc:docMk/>
          <pc:sldMk cId="3596017452" sldId="257"/>
        </pc:sldMkLst>
      </pc:sldChg>
      <pc:sldChg chg="modSp mod modTransition">
        <pc:chgData name="Ankush Kumar" userId="8c1dee89b3a69f6b" providerId="LiveId" clId="{927A5CF7-5D45-4E70-87B7-3685BCC32128}" dt="2023-10-02T12:43:19.069" v="4"/>
        <pc:sldMkLst>
          <pc:docMk/>
          <pc:sldMk cId="3986512652" sldId="258"/>
        </pc:sldMkLst>
        <pc:picChg chg="mod">
          <ac:chgData name="Ankush Kumar" userId="8c1dee89b3a69f6b" providerId="LiveId" clId="{927A5CF7-5D45-4E70-87B7-3685BCC32128}" dt="2023-10-02T12:42:53.220" v="2" actId="14100"/>
          <ac:picMkLst>
            <pc:docMk/>
            <pc:sldMk cId="3986512652" sldId="258"/>
            <ac:picMk id="3" creationId="{A45FE81C-1149-7B65-1B2F-A8C5C316A65D}"/>
          </ac:picMkLst>
        </pc:picChg>
      </pc:sldChg>
      <pc:sldChg chg="modTransition">
        <pc:chgData name="Ankush Kumar" userId="8c1dee89b3a69f6b" providerId="LiveId" clId="{927A5CF7-5D45-4E70-87B7-3685BCC32128}" dt="2023-10-02T12:43:43.187" v="6"/>
        <pc:sldMkLst>
          <pc:docMk/>
          <pc:sldMk cId="699081605" sldId="259"/>
        </pc:sldMkLst>
      </pc:sldChg>
      <pc:sldChg chg="modTransition">
        <pc:chgData name="Ankush Kumar" userId="8c1dee89b3a69f6b" providerId="LiveId" clId="{927A5CF7-5D45-4E70-87B7-3685BCC32128}" dt="2023-10-02T12:43:48.445" v="7"/>
        <pc:sldMkLst>
          <pc:docMk/>
          <pc:sldMk cId="2463931213" sldId="260"/>
        </pc:sldMkLst>
      </pc:sldChg>
      <pc:sldChg chg="modTransition">
        <pc:chgData name="Ankush Kumar" userId="8c1dee89b3a69f6b" providerId="LiveId" clId="{927A5CF7-5D45-4E70-87B7-3685BCC32128}" dt="2023-10-02T12:43:57.241" v="8"/>
        <pc:sldMkLst>
          <pc:docMk/>
          <pc:sldMk cId="4130641685" sldId="261"/>
        </pc:sldMkLst>
      </pc:sldChg>
      <pc:sldChg chg="modTransition">
        <pc:chgData name="Ankush Kumar" userId="8c1dee89b3a69f6b" providerId="LiveId" clId="{927A5CF7-5D45-4E70-87B7-3685BCC32128}" dt="2023-10-02T12:44:03.758" v="9"/>
        <pc:sldMkLst>
          <pc:docMk/>
          <pc:sldMk cId="3609430280" sldId="262"/>
        </pc:sldMkLst>
      </pc:sldChg>
      <pc:sldChg chg="modTransition">
        <pc:chgData name="Ankush Kumar" userId="8c1dee89b3a69f6b" providerId="LiveId" clId="{927A5CF7-5D45-4E70-87B7-3685BCC32128}" dt="2023-10-02T12:44:22.905" v="10"/>
        <pc:sldMkLst>
          <pc:docMk/>
          <pc:sldMk cId="2592200983" sldId="263"/>
        </pc:sldMkLst>
      </pc:sldChg>
      <pc:sldChg chg="modTransition">
        <pc:chgData name="Ankush Kumar" userId="8c1dee89b3a69f6b" providerId="LiveId" clId="{927A5CF7-5D45-4E70-87B7-3685BCC32128}" dt="2023-10-02T12:44:35.876" v="11"/>
        <pc:sldMkLst>
          <pc:docMk/>
          <pc:sldMk cId="2381491625" sldId="268"/>
        </pc:sldMkLst>
      </pc:sldChg>
      <pc:sldChg chg="modTransition">
        <pc:chgData name="Ankush Kumar" userId="8c1dee89b3a69f6b" providerId="LiveId" clId="{927A5CF7-5D45-4E70-87B7-3685BCC32128}" dt="2023-10-02T12:44:43.671" v="12"/>
        <pc:sldMkLst>
          <pc:docMk/>
          <pc:sldMk cId="3534572493" sldId="274"/>
        </pc:sldMkLst>
      </pc:sldChg>
      <pc:sldChg chg="modTransition">
        <pc:chgData name="Ankush Kumar" userId="8c1dee89b3a69f6b" providerId="LiveId" clId="{927A5CF7-5D45-4E70-87B7-3685BCC32128}" dt="2023-10-02T12:44:53.085" v="13"/>
        <pc:sldMkLst>
          <pc:docMk/>
          <pc:sldMk cId="850497341" sldId="275"/>
        </pc:sldMkLst>
      </pc:sldChg>
      <pc:sldChg chg="modTransition">
        <pc:chgData name="Ankush Kumar" userId="8c1dee89b3a69f6b" providerId="LiveId" clId="{927A5CF7-5D45-4E70-87B7-3685BCC32128}" dt="2023-10-02T12:45:05.413" v="14"/>
        <pc:sldMkLst>
          <pc:docMk/>
          <pc:sldMk cId="2279722934" sldId="276"/>
        </pc:sldMkLst>
      </pc:sldChg>
      <pc:sldChg chg="modTransition">
        <pc:chgData name="Ankush Kumar" userId="8c1dee89b3a69f6b" providerId="LiveId" clId="{927A5CF7-5D45-4E70-87B7-3685BCC32128}" dt="2023-10-02T12:45:31.815" v="15"/>
        <pc:sldMkLst>
          <pc:docMk/>
          <pc:sldMk cId="2635367389" sldId="277"/>
        </pc:sldMkLst>
      </pc:sldChg>
      <pc:sldChg chg="modTransition">
        <pc:chgData name="Ankush Kumar" userId="8c1dee89b3a69f6b" providerId="LiveId" clId="{927A5CF7-5D45-4E70-87B7-3685BCC32128}" dt="2023-10-02T12:46:24.935" v="16"/>
        <pc:sldMkLst>
          <pc:docMk/>
          <pc:sldMk cId="3163375534" sldId="278"/>
        </pc:sldMkLst>
      </pc:sldChg>
      <pc:sldChg chg="modTransition">
        <pc:chgData name="Ankush Kumar" userId="8c1dee89b3a69f6b" providerId="LiveId" clId="{927A5CF7-5D45-4E70-87B7-3685BCC32128}" dt="2023-10-02T12:46:42.035" v="17"/>
        <pc:sldMkLst>
          <pc:docMk/>
          <pc:sldMk cId="4113158104" sldId="279"/>
        </pc:sldMkLst>
      </pc:sldChg>
      <pc:sldChg chg="modTransition">
        <pc:chgData name="Ankush Kumar" userId="8c1dee89b3a69f6b" providerId="LiveId" clId="{927A5CF7-5D45-4E70-87B7-3685BCC32128}" dt="2023-10-02T12:46:50.749" v="18"/>
        <pc:sldMkLst>
          <pc:docMk/>
          <pc:sldMk cId="3258867225" sldId="280"/>
        </pc:sldMkLst>
      </pc:sldChg>
      <pc:sldChg chg="modTransition">
        <pc:chgData name="Ankush Kumar" userId="8c1dee89b3a69f6b" providerId="LiveId" clId="{927A5CF7-5D45-4E70-87B7-3685BCC32128}" dt="2023-10-02T12:47:56.332" v="19"/>
        <pc:sldMkLst>
          <pc:docMk/>
          <pc:sldMk cId="339874595" sldId="281"/>
        </pc:sldMkLst>
      </pc:sldChg>
      <pc:sldChg chg="modTransition">
        <pc:chgData name="Ankush Kumar" userId="8c1dee89b3a69f6b" providerId="LiveId" clId="{927A5CF7-5D45-4E70-87B7-3685BCC32128}" dt="2023-10-02T12:48:05.608" v="20"/>
        <pc:sldMkLst>
          <pc:docMk/>
          <pc:sldMk cId="2761494803" sldId="282"/>
        </pc:sldMkLst>
      </pc:sldChg>
      <pc:sldChg chg="modTransition">
        <pc:chgData name="Ankush Kumar" userId="8c1dee89b3a69f6b" providerId="LiveId" clId="{927A5CF7-5D45-4E70-87B7-3685BCC32128}" dt="2023-10-02T12:48:13.966" v="21"/>
        <pc:sldMkLst>
          <pc:docMk/>
          <pc:sldMk cId="2639653334" sldId="283"/>
        </pc:sldMkLst>
      </pc:sldChg>
      <pc:sldChg chg="modTransition">
        <pc:chgData name="Ankush Kumar" userId="8c1dee89b3a69f6b" providerId="LiveId" clId="{927A5CF7-5D45-4E70-87B7-3685BCC32128}" dt="2023-10-02T12:48:22.422" v="22"/>
        <pc:sldMkLst>
          <pc:docMk/>
          <pc:sldMk cId="2837166719" sldId="284"/>
        </pc:sldMkLst>
      </pc:sldChg>
      <pc:sldChg chg="modTransition">
        <pc:chgData name="Ankush Kumar" userId="8c1dee89b3a69f6b" providerId="LiveId" clId="{927A5CF7-5D45-4E70-87B7-3685BCC32128}" dt="2023-10-02T12:48:30.765" v="23"/>
        <pc:sldMkLst>
          <pc:docMk/>
          <pc:sldMk cId="145008684" sldId="285"/>
        </pc:sldMkLst>
      </pc:sldChg>
      <pc:sldChg chg="modTransition">
        <pc:chgData name="Ankush Kumar" userId="8c1dee89b3a69f6b" providerId="LiveId" clId="{927A5CF7-5D45-4E70-87B7-3685BCC32128}" dt="2023-10-02T12:49:32.552" v="24"/>
        <pc:sldMkLst>
          <pc:docMk/>
          <pc:sldMk cId="3448036257" sldId="286"/>
        </pc:sldMkLst>
      </pc:sldChg>
      <pc:sldChg chg="modTransition">
        <pc:chgData name="Ankush Kumar" userId="8c1dee89b3a69f6b" providerId="LiveId" clId="{927A5CF7-5D45-4E70-87B7-3685BCC32128}" dt="2023-10-02T12:49:52.558" v="25"/>
        <pc:sldMkLst>
          <pc:docMk/>
          <pc:sldMk cId="1276907109" sldId="287"/>
        </pc:sldMkLst>
      </pc:sldChg>
      <pc:sldChg chg="del">
        <pc:chgData name="Ankush Kumar" userId="8c1dee89b3a69f6b" providerId="LiveId" clId="{927A5CF7-5D45-4E70-87B7-3685BCC32128}" dt="2023-10-02T12:50:06.762" v="26" actId="47"/>
        <pc:sldMkLst>
          <pc:docMk/>
          <pc:sldMk cId="1677146525" sldId="288"/>
        </pc:sldMkLst>
      </pc:sldChg>
      <pc:sldChg chg="modTransition">
        <pc:chgData name="Ankush Kumar" userId="8c1dee89b3a69f6b" providerId="LiveId" clId="{927A5CF7-5D45-4E70-87B7-3685BCC32128}" dt="2023-10-02T12:50:14.234" v="27"/>
        <pc:sldMkLst>
          <pc:docMk/>
          <pc:sldMk cId="1517416661" sldId="289"/>
        </pc:sldMkLst>
      </pc:sldChg>
      <pc:sldChg chg="modTransition">
        <pc:chgData name="Ankush Kumar" userId="8c1dee89b3a69f6b" providerId="LiveId" clId="{927A5CF7-5D45-4E70-87B7-3685BCC32128}" dt="2023-10-02T12:50:18.212" v="28"/>
        <pc:sldMkLst>
          <pc:docMk/>
          <pc:sldMk cId="3312873139" sldId="290"/>
        </pc:sldMkLst>
      </pc:sldChg>
      <pc:sldChg chg="modTransition">
        <pc:chgData name="Ankush Kumar" userId="8c1dee89b3a69f6b" providerId="LiveId" clId="{927A5CF7-5D45-4E70-87B7-3685BCC32128}" dt="2023-10-02T12:50:25.072" v="29"/>
        <pc:sldMkLst>
          <pc:docMk/>
          <pc:sldMk cId="1258756486" sldId="291"/>
        </pc:sldMkLst>
      </pc:sldChg>
      <pc:sldChg chg="modTransition">
        <pc:chgData name="Ankush Kumar" userId="8c1dee89b3a69f6b" providerId="LiveId" clId="{927A5CF7-5D45-4E70-87B7-3685BCC32128}" dt="2023-10-02T12:50:27.672" v="30"/>
        <pc:sldMkLst>
          <pc:docMk/>
          <pc:sldMk cId="1725080647" sldId="292"/>
        </pc:sldMkLst>
      </pc:sldChg>
      <pc:sldChg chg="addSp modSp mod modTransition">
        <pc:chgData name="Ankush Kumar" userId="8c1dee89b3a69f6b" providerId="LiveId" clId="{927A5CF7-5D45-4E70-87B7-3685BCC32128}" dt="2023-10-02T12:50:59.442" v="34"/>
        <pc:sldMkLst>
          <pc:docMk/>
          <pc:sldMk cId="1766453884" sldId="293"/>
        </pc:sldMkLst>
        <pc:graphicFrameChg chg="add modGraphic">
          <ac:chgData name="Ankush Kumar" userId="8c1dee89b3a69f6b" providerId="LiveId" clId="{927A5CF7-5D45-4E70-87B7-3685BCC32128}" dt="2023-10-02T12:50:58.012" v="33" actId="27309"/>
          <ac:graphicFrameMkLst>
            <pc:docMk/>
            <pc:sldMk cId="1766453884" sldId="293"/>
            <ac:graphicFrameMk id="4" creationId="{395C6B65-F787-10AB-A1E9-646165ECB7A0}"/>
          </ac:graphicFrameMkLst>
        </pc:graphicFrameChg>
      </pc:sldChg>
      <pc:sldChg chg="modTransition">
        <pc:chgData name="Ankush Kumar" userId="8c1dee89b3a69f6b" providerId="LiveId" clId="{927A5CF7-5D45-4E70-87B7-3685BCC32128}" dt="2023-10-02T12:51:06.083" v="35"/>
        <pc:sldMkLst>
          <pc:docMk/>
          <pc:sldMk cId="1121288029" sldId="294"/>
        </pc:sldMkLst>
      </pc:sldChg>
      <pc:sldChg chg="modTransition">
        <pc:chgData name="Ankush Kumar" userId="8c1dee89b3a69f6b" providerId="LiveId" clId="{927A5CF7-5D45-4E70-87B7-3685BCC32128}" dt="2023-10-02T12:51:13.882" v="36"/>
        <pc:sldMkLst>
          <pc:docMk/>
          <pc:sldMk cId="3644425041" sldId="295"/>
        </pc:sldMkLst>
      </pc:sldChg>
      <pc:sldChg chg="modTransition">
        <pc:chgData name="Ankush Kumar" userId="8c1dee89b3a69f6b" providerId="LiveId" clId="{927A5CF7-5D45-4E70-87B7-3685BCC32128}" dt="2023-10-02T12:51:19.724" v="37"/>
        <pc:sldMkLst>
          <pc:docMk/>
          <pc:sldMk cId="2375415975" sldId="296"/>
        </pc:sldMkLst>
      </pc:sldChg>
      <pc:sldChg chg="modTransition">
        <pc:chgData name="Ankush Kumar" userId="8c1dee89b3a69f6b" providerId="LiveId" clId="{927A5CF7-5D45-4E70-87B7-3685BCC32128}" dt="2023-10-02T12:51:35.334" v="38"/>
        <pc:sldMkLst>
          <pc:docMk/>
          <pc:sldMk cId="3339983933" sldId="297"/>
        </pc:sldMkLst>
      </pc:sldChg>
      <pc:sldChg chg="modTransition">
        <pc:chgData name="Ankush Kumar" userId="8c1dee89b3a69f6b" providerId="LiveId" clId="{927A5CF7-5D45-4E70-87B7-3685BCC32128}" dt="2023-10-02T12:51:42.411" v="39"/>
        <pc:sldMkLst>
          <pc:docMk/>
          <pc:sldMk cId="2232397867" sldId="298"/>
        </pc:sldMkLst>
      </pc:sldChg>
      <pc:sldChg chg="modTransition">
        <pc:chgData name="Ankush Kumar" userId="8c1dee89b3a69f6b" providerId="LiveId" clId="{927A5CF7-5D45-4E70-87B7-3685BCC32128}" dt="2023-10-02T12:52:02.465" v="40"/>
        <pc:sldMkLst>
          <pc:docMk/>
          <pc:sldMk cId="895625629" sldId="3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36CE-2610-6575-9E8C-378F0D012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29747-09F3-5917-3F3A-82D163D9B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7FCCE-0845-CDE5-B5C2-BF499AB4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F50C-1B93-6382-E243-085161B3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8B9F5-2167-7F29-525D-C7F0B3B0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83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FEC6-C3E9-62F5-D6CB-B7FA02A5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9A2F7-2206-C9B4-FE9F-EF977943F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7BDD-AA4C-684C-053D-045EB3CD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D1EB2-B123-9008-50FF-34A696DD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652B-8B1C-2E45-40BA-B54C3562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97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F03C0-8FBA-235B-CEEC-B8A1A6187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8841F-C8F9-0B57-134E-BFE64B2D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F657C-9099-192B-1E2D-99920196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AC3A8-72F6-7546-77CA-AF7F422B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CA61-BE55-F72E-3DA5-9321A3C2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88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8FE9-2CC8-8259-C1EE-BA09A3F5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C349D-173A-290D-D0B7-1AC62A7F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7F4C3-D65C-2AEF-5C25-D7AA9DA5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2DF6D-E831-F634-6A73-34F3283B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2485-D18F-5636-176E-EB18484A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7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6275-B187-CA75-A58E-3DC80B41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29E2-D4E7-B52D-09BF-351CE5A56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E0F1-6613-8FF4-853A-DD76564B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FD95-0D90-47D4-29DF-D6113BB4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BC31-8C83-69A2-2369-7516717F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13CA-25A5-D816-20F8-7F116011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1B4A-3E20-66E7-C406-FF47A23A9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BE234-8799-57D8-232E-0126A3D5D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F4AE1-C902-FC7B-8909-13B938B1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72BEA-3F8B-C0CE-F344-91475D6B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43AA2-F523-8C37-FDEC-8CCB0644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0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7728-4155-EFD6-6229-F8DCAA5F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C647-C26A-BD60-A665-C26D83B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4AABF-4E44-7337-55F3-63EB70F94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E2CAC-F58F-595C-1D48-F5DB19409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CC449-2350-1D83-0047-900BE9B63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A1FBA-397A-9255-3347-7FE62F0F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C285F-D614-CC5B-E2EB-CFF8654F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1BE33-EFDA-7F07-0AA9-01A539ED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D3B6-AA82-5A00-9414-0E8EDF51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E04F2-7741-F02A-C9CE-D44AEEAF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2286-55B1-87F4-BE8A-3C18C7DF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DAFA0-5C1E-2111-31C2-C005A35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10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68A2D-4851-3573-2789-0D79326E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3CF34-7AC8-0FAB-7228-AA56E71B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EF970-2897-D396-0550-8DC1C720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770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1174-3018-50FA-C35B-2BDE393A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B50C-9B6F-D5B4-43F5-69C1FBB8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B2EB0-4EE7-06E1-734F-D8FDB56A8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598A0-EA00-B8B3-5377-09437AE7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BB996-0182-1B37-B5A0-F425253C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1037B-074A-F44D-DF33-9A5DA189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79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F004-568B-97B9-F96C-D7EA10DC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6712A-B080-3CD2-E549-F5849B590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A1BDE-4EFE-4AB4-9ABD-EFA69952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82474-03E5-722B-C3FB-E68DBD2E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E2091-EF57-EE86-2EE2-3E0C62BD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F0F2F-25AE-687A-21AF-8BBE1F9E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1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C2485-9D16-7ABD-E974-3E2F92C4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DB3AC-98B0-BB7F-95A4-A233A44CC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3883A-AAF8-18DA-FC08-CFBD5572A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D566-99FD-4BB2-9198-91835D4CF221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F44B-7E6E-7E98-F8AA-4DA3E8042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0FDD-5DF9-63D7-3628-16228F690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2E88-E943-4E14-8F5F-5F731D7238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15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4">
            <a:extLst>
              <a:ext uri="{FF2B5EF4-FFF2-40B4-BE49-F238E27FC236}">
                <a16:creationId xmlns:a16="http://schemas.microsoft.com/office/drawing/2014/main" id="{A45FE81C-1149-7B65-1B2F-A8C5C316A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26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1">
            <a:extLst>
              <a:ext uri="{FF2B5EF4-FFF2-40B4-BE49-F238E27FC236}">
                <a16:creationId xmlns:a16="http://schemas.microsoft.com/office/drawing/2014/main" id="{8F80EC87-7BE3-C85E-E61D-336EB1C2E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2">
            <a:extLst>
              <a:ext uri="{FF2B5EF4-FFF2-40B4-BE49-F238E27FC236}">
                <a16:creationId xmlns:a16="http://schemas.microsoft.com/office/drawing/2014/main" id="{BF4A7F30-D6CD-93E4-CA94-B0CBC390D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3">
            <a:extLst>
              <a:ext uri="{FF2B5EF4-FFF2-40B4-BE49-F238E27FC236}">
                <a16:creationId xmlns:a16="http://schemas.microsoft.com/office/drawing/2014/main" id="{9FC3855A-A194-C983-3580-2C8D7F91B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4">
            <a:extLst>
              <a:ext uri="{FF2B5EF4-FFF2-40B4-BE49-F238E27FC236}">
                <a16:creationId xmlns:a16="http://schemas.microsoft.com/office/drawing/2014/main" id="{A432009C-9912-FF57-C27C-6AC52D616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7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5">
            <a:extLst>
              <a:ext uri="{FF2B5EF4-FFF2-40B4-BE49-F238E27FC236}">
                <a16:creationId xmlns:a16="http://schemas.microsoft.com/office/drawing/2014/main" id="{F24D9EEE-4B32-4B06-1CD9-99FC9913F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6">
            <a:extLst>
              <a:ext uri="{FF2B5EF4-FFF2-40B4-BE49-F238E27FC236}">
                <a16:creationId xmlns:a16="http://schemas.microsoft.com/office/drawing/2014/main" id="{5A5AA940-595C-9096-50B7-E1629BAA1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7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7">
            <a:extLst>
              <a:ext uri="{FF2B5EF4-FFF2-40B4-BE49-F238E27FC236}">
                <a16:creationId xmlns:a16="http://schemas.microsoft.com/office/drawing/2014/main" id="{5E0247B1-541D-FF0A-AC0E-9676B50CC9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8">
            <a:extLst>
              <a:ext uri="{FF2B5EF4-FFF2-40B4-BE49-F238E27FC236}">
                <a16:creationId xmlns:a16="http://schemas.microsoft.com/office/drawing/2014/main" id="{D95D7445-C7B6-2353-D745-3F0B6AE4E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9">
            <a:extLst>
              <a:ext uri="{FF2B5EF4-FFF2-40B4-BE49-F238E27FC236}">
                <a16:creationId xmlns:a16="http://schemas.microsoft.com/office/drawing/2014/main" id="{A6796AFB-0F36-98EC-7AC3-980A5828E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3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0">
            <a:extLst>
              <a:ext uri="{FF2B5EF4-FFF2-40B4-BE49-F238E27FC236}">
                <a16:creationId xmlns:a16="http://schemas.microsoft.com/office/drawing/2014/main" id="{C0BE9C1F-DC5C-2124-4730-ECA886E57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3">
            <a:extLst>
              <a:ext uri="{FF2B5EF4-FFF2-40B4-BE49-F238E27FC236}">
                <a16:creationId xmlns:a16="http://schemas.microsoft.com/office/drawing/2014/main" id="{16FBA3FD-3374-6DC8-B6E2-46A20868F1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1">
            <a:extLst>
              <a:ext uri="{FF2B5EF4-FFF2-40B4-BE49-F238E27FC236}">
                <a16:creationId xmlns:a16="http://schemas.microsoft.com/office/drawing/2014/main" id="{34EE35D7-0BB3-3D99-F948-A9175193E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2">
            <a:extLst>
              <a:ext uri="{FF2B5EF4-FFF2-40B4-BE49-F238E27FC236}">
                <a16:creationId xmlns:a16="http://schemas.microsoft.com/office/drawing/2014/main" id="{16B0C0FE-11D0-631A-7992-8C33227D1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3625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3">
            <a:extLst>
              <a:ext uri="{FF2B5EF4-FFF2-40B4-BE49-F238E27FC236}">
                <a16:creationId xmlns:a16="http://schemas.microsoft.com/office/drawing/2014/main" id="{3D69F30F-37D8-CFEC-F444-3A42EC3EB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710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5">
            <a:extLst>
              <a:ext uri="{FF2B5EF4-FFF2-40B4-BE49-F238E27FC236}">
                <a16:creationId xmlns:a16="http://schemas.microsoft.com/office/drawing/2014/main" id="{A849BC17-EA5C-28DE-53E1-FE7D62561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666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6">
            <a:extLst>
              <a:ext uri="{FF2B5EF4-FFF2-40B4-BE49-F238E27FC236}">
                <a16:creationId xmlns:a16="http://schemas.microsoft.com/office/drawing/2014/main" id="{187E6942-7CF7-B0A7-9DA5-85897AD1A3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7">
            <a:extLst>
              <a:ext uri="{FF2B5EF4-FFF2-40B4-BE49-F238E27FC236}">
                <a16:creationId xmlns:a16="http://schemas.microsoft.com/office/drawing/2014/main" id="{13B43200-8E3B-715F-E3B8-196D845ED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5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8">
            <a:extLst>
              <a:ext uri="{FF2B5EF4-FFF2-40B4-BE49-F238E27FC236}">
                <a16:creationId xmlns:a16="http://schemas.microsoft.com/office/drawing/2014/main" id="{83F0C04C-DD82-D9A6-E394-2D86EF91D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8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09">
            <a:extLst>
              <a:ext uri="{FF2B5EF4-FFF2-40B4-BE49-F238E27FC236}">
                <a16:creationId xmlns:a16="http://schemas.microsoft.com/office/drawing/2014/main" id="{2018B4A3-021F-65CB-D405-9C9AF5D18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395C6B65-F787-10AB-A1E9-646165ECB7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561775"/>
                  </p:ext>
                </p:extLst>
              </p:nvPr>
            </p:nvGraphicFramePr>
            <p:xfrm>
              <a:off x="3500284" y="754085"/>
              <a:ext cx="3048000" cy="1714500"/>
            </p:xfrm>
            <a:graphic>
              <a:graphicData uri="http://schemas.microsoft.com/office/powerpoint/2016/slidezoom">
                <pslz:sldZm>
                  <pslz:sldZmObj sldId="294" cId="1121288029">
                    <pslz:zmPr id="{75E70CE4-73B2-473E-A9E3-CB43925A47D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395C6B65-F787-10AB-A1E9-646165ECB7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0284" y="75408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45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10">
            <a:extLst>
              <a:ext uri="{FF2B5EF4-FFF2-40B4-BE49-F238E27FC236}">
                <a16:creationId xmlns:a16="http://schemas.microsoft.com/office/drawing/2014/main" id="{E92CF6C0-5166-D02F-C061-408CB70BA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802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11">
            <a:extLst>
              <a:ext uri="{FF2B5EF4-FFF2-40B4-BE49-F238E27FC236}">
                <a16:creationId xmlns:a16="http://schemas.microsoft.com/office/drawing/2014/main" id="{5CA9BCA1-A912-9925-6C30-285926583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5">
            <a:extLst>
              <a:ext uri="{FF2B5EF4-FFF2-40B4-BE49-F238E27FC236}">
                <a16:creationId xmlns:a16="http://schemas.microsoft.com/office/drawing/2014/main" id="{1FD51AB9-4448-503D-CC9C-531BA193E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12">
            <a:extLst>
              <a:ext uri="{FF2B5EF4-FFF2-40B4-BE49-F238E27FC236}">
                <a16:creationId xmlns:a16="http://schemas.microsoft.com/office/drawing/2014/main" id="{0B36CA3C-19E9-1E22-4DBC-66DFC6BC1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13">
            <a:extLst>
              <a:ext uri="{FF2B5EF4-FFF2-40B4-BE49-F238E27FC236}">
                <a16:creationId xmlns:a16="http://schemas.microsoft.com/office/drawing/2014/main" id="{E33C56C2-A7D8-6CDC-7B59-7FC9A09F7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14">
            <a:extLst>
              <a:ext uri="{FF2B5EF4-FFF2-40B4-BE49-F238E27FC236}">
                <a16:creationId xmlns:a16="http://schemas.microsoft.com/office/drawing/2014/main" id="{2946234D-4FEC-BCDB-688B-04B715BF3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134">
            <a:extLst>
              <a:ext uri="{FF2B5EF4-FFF2-40B4-BE49-F238E27FC236}">
                <a16:creationId xmlns:a16="http://schemas.microsoft.com/office/drawing/2014/main" id="{7990BDAC-1D41-49EC-11BA-7614C228E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587"/>
            <a:ext cx="12192000" cy="6854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1EAD9B-DE18-E9EF-4263-1006E3E7F174}"/>
              </a:ext>
            </a:extLst>
          </p:cNvPr>
          <p:cNvSpPr/>
          <p:nvPr/>
        </p:nvSpPr>
        <p:spPr>
          <a:xfrm>
            <a:off x="6003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18C75-4C7A-50B5-6DE9-4182E4A5C108}"/>
              </a:ext>
            </a:extLst>
          </p:cNvPr>
          <p:cNvSpPr txBox="1"/>
          <p:nvPr/>
        </p:nvSpPr>
        <p:spPr>
          <a:xfrm>
            <a:off x="5638800" y="29742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AAANA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5625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6">
            <a:extLst>
              <a:ext uri="{FF2B5EF4-FFF2-40B4-BE49-F238E27FC236}">
                <a16:creationId xmlns:a16="http://schemas.microsoft.com/office/drawing/2014/main" id="{E23500B9-53E7-CE5D-FC2B-4263C56C4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12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7">
            <a:extLst>
              <a:ext uri="{FF2B5EF4-FFF2-40B4-BE49-F238E27FC236}">
                <a16:creationId xmlns:a16="http://schemas.microsoft.com/office/drawing/2014/main" id="{523B14C1-D7A9-4A81-4877-7CCDEAF6D8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16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8">
            <a:extLst>
              <a:ext uri="{FF2B5EF4-FFF2-40B4-BE49-F238E27FC236}">
                <a16:creationId xmlns:a16="http://schemas.microsoft.com/office/drawing/2014/main" id="{6A0C5E7B-4CA0-E214-5924-BA67B254F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30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79">
            <a:extLst>
              <a:ext uri="{FF2B5EF4-FFF2-40B4-BE49-F238E27FC236}">
                <a16:creationId xmlns:a16="http://schemas.microsoft.com/office/drawing/2014/main" id="{6D4F94B4-D796-A949-C0D7-91A94B2BE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84">
            <a:extLst>
              <a:ext uri="{FF2B5EF4-FFF2-40B4-BE49-F238E27FC236}">
                <a16:creationId xmlns:a16="http://schemas.microsoft.com/office/drawing/2014/main" id="{FA9C23D6-E025-8E02-3FBE-14A7591C3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31002-WA0090">
            <a:extLst>
              <a:ext uri="{FF2B5EF4-FFF2-40B4-BE49-F238E27FC236}">
                <a16:creationId xmlns:a16="http://schemas.microsoft.com/office/drawing/2014/main" id="{5F2648D1-EF8D-704A-94E9-AD6E457D3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7249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Widescreen</PresentationFormat>
  <Paragraphs>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Ankush Kumar</dc:creator>
  <cp:lastModifiedBy>Ankush Kumar</cp:lastModifiedBy>
  <cp:revision>1</cp:revision>
  <dcterms:created xsi:type="dcterms:W3CDTF">2023-10-02T06:24:10Z</dcterms:created>
  <dcterms:modified xsi:type="dcterms:W3CDTF">2023-10-02T12:52:13Z</dcterms:modified>
</cp:coreProperties>
</file>