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73" r:id="rId2"/>
    <p:sldId id="274" r:id="rId3"/>
    <p:sldId id="275" r:id="rId4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17" d="100"/>
          <a:sy n="117" d="100"/>
        </p:scale>
        <p:origin x="466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829250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E2761"/>
                </a:solidFill>
              </a:rPr>
              <a:t>ERP System: Architecture Analysis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64748B"/>
                </a:solidFill>
              </a:rPr>
              <a:t>February 14, 2026</a:t>
            </a:r>
            <a:endParaRPr lang="en-US" sz="16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1371600"/>
            <a:ext cx="411480" cy="4114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097280" y="141732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293B"/>
                </a:solidFill>
              </a:rPr>
              <a:t>Codebase Exploration</a:t>
            </a:r>
            <a:endParaRPr lang="en-US" sz="2000" dirty="0"/>
          </a:p>
        </p:txBody>
      </p:sp>
      <p:sp>
        <p:nvSpPr>
          <p:cNvPr id="6" name="Text 3"/>
          <p:cNvSpPr/>
          <p:nvPr/>
        </p:nvSpPr>
        <p:spPr>
          <a:xfrm>
            <a:off x="1097280" y="1874520"/>
            <a:ext cx="75895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E293B"/>
                </a:solidFill>
              </a:rPr>
              <a:t>Reviewed frontend and backend code structure comprehensively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E293B"/>
                </a:solidFill>
              </a:rPr>
              <a:t>Analyzed component architecture and state management patterns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E293B"/>
                </a:solidFill>
              </a:rPr>
              <a:t>Studied API endpoint design and request/response flow</a:t>
            </a:r>
            <a:endParaRPr lang="en-US" sz="1400" dirty="0"/>
          </a:p>
        </p:txBody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640" y="3017520"/>
            <a:ext cx="411480" cy="41148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1097280" y="306324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293B"/>
                </a:solidFill>
              </a:rPr>
              <a:t>Database Schema Analysis</a:t>
            </a:r>
            <a:endParaRPr lang="en-US" sz="2000" dirty="0"/>
          </a:p>
        </p:txBody>
      </p:sp>
      <p:sp>
        <p:nvSpPr>
          <p:cNvPr id="9" name="Text 5"/>
          <p:cNvSpPr/>
          <p:nvPr/>
        </p:nvSpPr>
        <p:spPr>
          <a:xfrm>
            <a:off x="1097280" y="3520440"/>
            <a:ext cx="75895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E293B"/>
                </a:solidFill>
              </a:rPr>
              <a:t>Examined PostgreSQL database tables and their relationships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E293B"/>
                </a:solidFill>
              </a:rPr>
              <a:t>Analyzed field structures, data types, and attribute definitions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E293B"/>
                </a:solidFill>
              </a:rPr>
              <a:t>Understood overall system design and data flow architecture</a:t>
            </a:r>
            <a:endParaRPr lang="en-US" sz="1400" dirty="0"/>
          </a:p>
        </p:txBody>
      </p:sp>
      <p:sp>
        <p:nvSpPr>
          <p:cNvPr id="10" name="Shape 6"/>
          <p:cNvSpPr/>
          <p:nvPr/>
        </p:nvSpPr>
        <p:spPr>
          <a:xfrm>
            <a:off x="457200" y="4709160"/>
            <a:ext cx="8229600" cy="45720"/>
          </a:xfrm>
          <a:prstGeom prst="rect">
            <a:avLst/>
          </a:prstGeom>
          <a:solidFill>
            <a:srgbClr val="028090"/>
          </a:solidFill>
          <a:ln/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E2761"/>
                </a:solidFill>
              </a:rPr>
              <a:t>ERP System: Environment Setup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64748B"/>
                </a:solidFill>
              </a:rPr>
              <a:t>February 16, 2026</a:t>
            </a:r>
            <a:endParaRPr lang="en-US" sz="16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1371600"/>
            <a:ext cx="411480" cy="4114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097280" y="141732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293B"/>
                </a:solidFill>
              </a:rPr>
              <a:t>Repository Configuration</a:t>
            </a:r>
            <a:endParaRPr lang="en-US" sz="2000" dirty="0"/>
          </a:p>
        </p:txBody>
      </p:sp>
      <p:sp>
        <p:nvSpPr>
          <p:cNvPr id="6" name="Text 3"/>
          <p:cNvSpPr/>
          <p:nvPr/>
        </p:nvSpPr>
        <p:spPr>
          <a:xfrm>
            <a:off x="1097280" y="1874520"/>
            <a:ext cx="75895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E293B"/>
                </a:solidFill>
              </a:rPr>
              <a:t>Cloned ERP project repository to local development environment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E293B"/>
                </a:solidFill>
              </a:rPr>
              <a:t>Installed and configured pgAdmin for PostgreSQL database management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E293B"/>
                </a:solidFill>
              </a:rPr>
              <a:t>Set up all required dependencies and development tools</a:t>
            </a:r>
            <a:endParaRPr lang="en-US" sz="1400" dirty="0"/>
          </a:p>
        </p:txBody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640" y="3017520"/>
            <a:ext cx="411480" cy="41148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1097280" y="306324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293B"/>
                </a:solidFill>
              </a:rPr>
              <a:t>Code Quality &amp; Configuration</a:t>
            </a:r>
            <a:endParaRPr lang="en-US" sz="2000" dirty="0"/>
          </a:p>
        </p:txBody>
      </p:sp>
      <p:sp>
        <p:nvSpPr>
          <p:cNvPr id="9" name="Text 5"/>
          <p:cNvSpPr/>
          <p:nvPr/>
        </p:nvSpPr>
        <p:spPr>
          <a:xfrm>
            <a:off x="1097280" y="3520440"/>
            <a:ext cx="75895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E293B"/>
                </a:solidFill>
              </a:rPr>
              <a:t>Configured backend API endpoint in frontend.env file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E293B"/>
                </a:solidFill>
              </a:rPr>
              <a:t>Removed unnecessary console logs to enhance code maintainability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E293B"/>
                </a:solidFill>
              </a:rPr>
              <a:t>Gained comprehensive understanding of frontend and backend architecture</a:t>
            </a:r>
            <a:endParaRPr lang="en-US" sz="1400" dirty="0"/>
          </a:p>
        </p:txBody>
      </p:sp>
      <p:sp>
        <p:nvSpPr>
          <p:cNvPr id="10" name="Shape 6"/>
          <p:cNvSpPr/>
          <p:nvPr/>
        </p:nvSpPr>
        <p:spPr>
          <a:xfrm>
            <a:off x="457200" y="4709160"/>
            <a:ext cx="8229600" cy="45720"/>
          </a:xfrm>
          <a:prstGeom prst="rect">
            <a:avLst/>
          </a:prstGeom>
          <a:solidFill>
            <a:srgbClr val="028090"/>
          </a:solidFill>
          <a:ln/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E2761"/>
                </a:solidFill>
              </a:rPr>
              <a:t>ERP System: Code Refactoring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64748B"/>
                </a:solidFill>
              </a:rPr>
              <a:t>February 17, 2026</a:t>
            </a:r>
            <a:endParaRPr lang="en-US" sz="16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1371600"/>
            <a:ext cx="411480" cy="4114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097280" y="141732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293B"/>
                </a:solidFill>
              </a:rPr>
              <a:t>Architecture Improvement</a:t>
            </a:r>
            <a:endParaRPr lang="en-US" sz="2000" dirty="0"/>
          </a:p>
        </p:txBody>
      </p:sp>
      <p:sp>
        <p:nvSpPr>
          <p:cNvPr id="6" name="Text 3"/>
          <p:cNvSpPr/>
          <p:nvPr/>
        </p:nvSpPr>
        <p:spPr>
          <a:xfrm>
            <a:off x="1097280" y="1874520"/>
            <a:ext cx="7589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E293B"/>
                </a:solidFill>
              </a:rPr>
              <a:t>Refactored existing controller files by separating business logic into distinct Service and Controller layers to improve code structure, maintainability, and adherence to software design principles.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457200" y="2743200"/>
            <a:ext cx="8229600" cy="173736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8" name="Shape 5"/>
          <p:cNvSpPr/>
          <p:nvPr/>
        </p:nvSpPr>
        <p:spPr>
          <a:xfrm>
            <a:off x="457200" y="2743200"/>
            <a:ext cx="73152" cy="173736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9" name="Text 6"/>
          <p:cNvSpPr/>
          <p:nvPr/>
        </p:nvSpPr>
        <p:spPr>
          <a:xfrm>
            <a:off x="685800" y="2880360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2761"/>
                </a:solidFill>
              </a:rPr>
              <a:t>Refactoring Impact</a:t>
            </a:r>
            <a:endParaRPr lang="en-US" sz="1800" dirty="0"/>
          </a:p>
        </p:txBody>
      </p:sp>
      <p:sp>
        <p:nvSpPr>
          <p:cNvPr id="10" name="Shape 7"/>
          <p:cNvSpPr/>
          <p:nvPr/>
        </p:nvSpPr>
        <p:spPr>
          <a:xfrm>
            <a:off x="914400" y="3337560"/>
            <a:ext cx="3474720" cy="100584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11" name="Text 8"/>
          <p:cNvSpPr/>
          <p:nvPr/>
        </p:nvSpPr>
        <p:spPr>
          <a:xfrm>
            <a:off x="914400" y="3383280"/>
            <a:ext cx="34747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028090"/>
                </a:solidFill>
              </a:rPr>
              <a:t>Lines of Code</a:t>
            </a:r>
            <a:endParaRPr lang="en-US" sz="3200" dirty="0"/>
          </a:p>
          <a:p>
            <a:pPr marL="0" indent="0" algn="ctr">
              <a:buNone/>
            </a:pPr>
            <a:r>
              <a:rPr lang="en-US" sz="2800" b="1" dirty="0">
                <a:solidFill>
                  <a:srgbClr val="1E2761"/>
                </a:solidFill>
              </a:rPr>
              <a:t>1200-1500</a:t>
            </a:r>
            <a:endParaRPr lang="en-US" sz="3200" dirty="0"/>
          </a:p>
        </p:txBody>
      </p:sp>
      <p:sp>
        <p:nvSpPr>
          <p:cNvPr id="12" name="Shape 9"/>
          <p:cNvSpPr/>
          <p:nvPr/>
        </p:nvSpPr>
        <p:spPr>
          <a:xfrm>
            <a:off x="4754880" y="3337560"/>
            <a:ext cx="3474720" cy="100584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13" name="Text 10"/>
          <p:cNvSpPr/>
          <p:nvPr/>
        </p:nvSpPr>
        <p:spPr>
          <a:xfrm>
            <a:off x="4937760" y="3429000"/>
            <a:ext cx="320040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</a:rPr>
              <a:t>Benefits Achieved</a:t>
            </a:r>
            <a:endParaRPr lang="en-US" sz="1400" dirty="0"/>
          </a:p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• Improved code organization</a:t>
            </a:r>
            <a:endParaRPr lang="en-US" sz="1400" dirty="0"/>
          </a:p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• Enhanced maintainability</a:t>
            </a:r>
            <a:endParaRPr lang="en-US" sz="1400" dirty="0"/>
          </a:p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• Better separation of concerns</a:t>
            </a:r>
            <a:endParaRPr lang="en-US" sz="1400" dirty="0"/>
          </a:p>
        </p:txBody>
      </p:sp>
      <p:sp>
        <p:nvSpPr>
          <p:cNvPr id="14" name="Shape 11"/>
          <p:cNvSpPr/>
          <p:nvPr/>
        </p:nvSpPr>
        <p:spPr>
          <a:xfrm>
            <a:off x="457200" y="4709160"/>
            <a:ext cx="8229600" cy="45720"/>
          </a:xfrm>
          <a:prstGeom prst="rect">
            <a:avLst/>
          </a:prstGeom>
          <a:solidFill>
            <a:srgbClr val="028090"/>
          </a:solidFill>
          <a:ln/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188</Words>
  <Application>Microsoft Office PowerPoint</Application>
  <PresentationFormat>On-screen Show (16:9)</PresentationFormat>
  <Paragraphs>34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Arial</vt:lpstr>
      <vt:lpstr>Office Theme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Internship Progress Report</dc:title>
  <dc:subject>PptxGenJS Presentation</dc:subject>
  <dc:creator>Intern</dc:creator>
  <cp:lastModifiedBy>raushan kumar</cp:lastModifiedBy>
  <cp:revision>2</cp:revision>
  <dcterms:created xsi:type="dcterms:W3CDTF">2026-02-17T16:16:40Z</dcterms:created>
  <dcterms:modified xsi:type="dcterms:W3CDTF">2026-02-17T16:24:11Z</dcterms:modified>
</cp:coreProperties>
</file>